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  <p:sldId id="261" r:id="rId6"/>
    <p:sldId id="274" r:id="rId7"/>
    <p:sldId id="275" r:id="rId8"/>
    <p:sldId id="262" r:id="rId9"/>
    <p:sldId id="263" r:id="rId10"/>
    <p:sldId id="276" r:id="rId11"/>
    <p:sldId id="277" r:id="rId12"/>
    <p:sldId id="264" r:id="rId13"/>
    <p:sldId id="265" r:id="rId14"/>
    <p:sldId id="270" r:id="rId15"/>
    <p:sldId id="271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en-US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Click icon to add picture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950AEF09-C524-4B97-BCAB-16E180B3B2B2}" type="datetimeFigureOut">
              <a:rPr lang="en-US" smtClean="0"/>
              <a:t>1/13/2014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873EAC0-CA16-4D3C-A34F-81DC9DBEA7C6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Alternative Energy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74205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Geothermal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Energy from Earth’s heat.</a:t>
            </a:r>
          </a:p>
          <a:p>
            <a:pPr lvl="1"/>
            <a:r>
              <a:rPr lang="en-US" dirty="0" smtClean="0"/>
              <a:t>Rocks and water  absorb heat from magma near the surface.</a:t>
            </a:r>
          </a:p>
          <a:p>
            <a:pPr lvl="1"/>
            <a:r>
              <a:rPr lang="en-US" dirty="0" smtClean="0"/>
              <a:t>The deeper  you go underground, the hotter the rocks and water are.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Geothermal energy can come to the surface in the form of volcanoes, hot springs, geysers, etc.</a:t>
            </a:r>
          </a:p>
          <a:p>
            <a:endParaRPr lang="en-US" dirty="0" smtClean="0"/>
          </a:p>
          <a:p>
            <a:r>
              <a:rPr lang="en-US" dirty="0" smtClean="0"/>
              <a:t>Used </a:t>
            </a:r>
            <a:r>
              <a:rPr lang="en-US" dirty="0" smtClean="0"/>
              <a:t>to heat buildings through heating systems. Hot water can be piped directly into buildings and used for heat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71535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4338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4340" name="Picture 2" descr="http://ts4.mm.bing.net/images/thumbnail.aspx?q=1269835765671&amp;id=9c518ef1120be4084a945c6f3c0300c1&amp;url=http%3a%2f%2fcleanenergyaus.com.au%2fimages%2fhotrocks_tech2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12700" y="152400"/>
            <a:ext cx="5026025" cy="472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4" descr="http://ts1.mm.bing.net/images/thumbnail.aspx?q=1357041044720&amp;id=e56480aaf06483bb68d0815acdb28a8a&amp;url=http%3a%2f%2fwww.liv.ac.uk%2fscience_eng_images%2fearth%2fgeothermal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3025" y="3200400"/>
            <a:ext cx="3978275" cy="36337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05409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Solar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Energy from the sun by use of photovoltaic cell.</a:t>
            </a:r>
          </a:p>
          <a:p>
            <a:endParaRPr lang="en-US" dirty="0" smtClean="0"/>
          </a:p>
          <a:p>
            <a:r>
              <a:rPr lang="en-US" dirty="0" smtClean="0"/>
              <a:t>Solar </a:t>
            </a:r>
            <a:r>
              <a:rPr lang="en-US" dirty="0" smtClean="0"/>
              <a:t>collectors are easy to build, but expensive.</a:t>
            </a:r>
          </a:p>
          <a:p>
            <a:pPr lvl="1"/>
            <a:r>
              <a:rPr lang="en-US" dirty="0" smtClean="0"/>
              <a:t>Sun’s </a:t>
            </a:r>
            <a:r>
              <a:rPr lang="en-US" dirty="0" smtClean="0"/>
              <a:t>energy makes electrons flow = current</a:t>
            </a:r>
          </a:p>
          <a:p>
            <a:endParaRPr lang="en-US" dirty="0" smtClean="0"/>
          </a:p>
          <a:p>
            <a:r>
              <a:rPr lang="en-US" dirty="0" smtClean="0"/>
              <a:t>Heat </a:t>
            </a:r>
            <a:r>
              <a:rPr lang="en-US" dirty="0" smtClean="0"/>
              <a:t>collected from the cell can be stored and used to heat homes or water.</a:t>
            </a:r>
          </a:p>
        </p:txBody>
      </p:sp>
    </p:spTree>
    <p:extLst>
      <p:ext uri="{BB962C8B-B14F-4D97-AF65-F5344CB8AC3E}">
        <p14:creationId xmlns:p14="http://schemas.microsoft.com/office/powerpoint/2010/main" val="3035316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48400" y="3876675"/>
            <a:ext cx="2590800" cy="2317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3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1800" y="533400"/>
            <a:ext cx="6775450" cy="3282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44" name="TextBox 6"/>
          <p:cNvSpPr txBox="1">
            <a:spLocks noChangeArrowheads="1"/>
          </p:cNvSpPr>
          <p:nvPr/>
        </p:nvSpPr>
        <p:spPr bwMode="auto">
          <a:xfrm>
            <a:off x="762000" y="4435475"/>
            <a:ext cx="5029200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entury Gothic" pitchFamily="34" charset="0"/>
                <a:cs typeface="Arial" charset="0"/>
              </a:defRPr>
            </a:lvl9pPr>
          </a:lstStyle>
          <a:p>
            <a:pPr eaLnBrk="1" hangingPunct="1"/>
            <a:r>
              <a:rPr lang="en-US" sz="3600" b="1">
                <a:solidFill>
                  <a:srgbClr val="0000CC"/>
                </a:solidFill>
              </a:rPr>
              <a:t>photoelectric cells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4655430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Biofuel/ </a:t>
            </a:r>
            <a:r>
              <a:rPr lang="en-US" dirty="0" smtClean="0"/>
              <a:t>Biomass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Made from crops that can’t be replanted or organic waste matter.</a:t>
            </a:r>
          </a:p>
          <a:p>
            <a:endParaRPr lang="en-US" dirty="0" smtClean="0"/>
          </a:p>
          <a:p>
            <a:r>
              <a:rPr lang="en-US" dirty="0" smtClean="0"/>
              <a:t>Most popular type = ethanol (made from corn)</a:t>
            </a:r>
          </a:p>
          <a:p>
            <a:pPr lvl="1"/>
            <a:r>
              <a:rPr lang="en-US" dirty="0" smtClean="0"/>
              <a:t>Often mixed with gasoline to create fuel for vehicles. 10% ethanol/ 90% gasoline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Biodiesel is a form of </a:t>
            </a:r>
            <a:r>
              <a:rPr lang="en-US" dirty="0" err="1" smtClean="0"/>
              <a:t>biofuel</a:t>
            </a:r>
            <a:r>
              <a:rPr lang="en-US" dirty="0" smtClean="0"/>
              <a:t> produced from new or used vegetable oils and animal fats.</a:t>
            </a:r>
          </a:p>
        </p:txBody>
      </p:sp>
    </p:spTree>
    <p:extLst>
      <p:ext uri="{BB962C8B-B14F-4D97-AF65-F5344CB8AC3E}">
        <p14:creationId xmlns:p14="http://schemas.microsoft.com/office/powerpoint/2010/main" val="243031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Ethanol – most popular</a:t>
            </a:r>
          </a:p>
        </p:txBody>
      </p:sp>
      <p:sp>
        <p:nvSpPr>
          <p:cNvPr id="18434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8436" name="Picture 2" descr="http://ts3.mm.bing.net/images/thumbnail.aspx?q=1336730792498&amp;id=9ce32745989fdd1f34207b8179c217fb&amp;url=http%3a%2f%2fecx.images-amazon.com%2fimages%2fI%2f41G7%252BmLTs6L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524000"/>
            <a:ext cx="3779837" cy="50323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10888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Nuclear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NOT A RENEWABLE RESOURCE!!!</a:t>
            </a:r>
          </a:p>
          <a:p>
            <a:endParaRPr lang="en-US" dirty="0" smtClean="0"/>
          </a:p>
          <a:p>
            <a:r>
              <a:rPr lang="en-US" dirty="0" smtClean="0"/>
              <a:t>16</a:t>
            </a:r>
            <a:r>
              <a:rPr lang="en-US" dirty="0" smtClean="0"/>
              <a:t>% of the world’s electrical energy is produced by nuclear power.</a:t>
            </a:r>
          </a:p>
          <a:p>
            <a:endParaRPr lang="en-US" dirty="0" smtClean="0"/>
          </a:p>
          <a:p>
            <a:r>
              <a:rPr lang="en-US" dirty="0" smtClean="0"/>
              <a:t>Concerns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Limited amount of uranium needed to power plants.</a:t>
            </a:r>
          </a:p>
          <a:p>
            <a:pPr lvl="1"/>
            <a:r>
              <a:rPr lang="en-US" dirty="0" smtClean="0"/>
              <a:t>Dangerous, health concerns</a:t>
            </a:r>
          </a:p>
        </p:txBody>
      </p:sp>
    </p:spTree>
    <p:extLst>
      <p:ext uri="{BB962C8B-B14F-4D97-AF65-F5344CB8AC3E}">
        <p14:creationId xmlns:p14="http://schemas.microsoft.com/office/powerpoint/2010/main" val="7878788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1143000"/>
          </a:xfrm>
        </p:spPr>
        <p:txBody>
          <a:bodyPr/>
          <a:lstStyle/>
          <a:p>
            <a:r>
              <a:rPr lang="en-US" dirty="0" smtClean="0"/>
              <a:t>Nuclear Power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799" y="1687638"/>
            <a:ext cx="8347559" cy="478936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7991239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Nonrenewable?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Will not be reproduced within our lifetime.</a:t>
            </a:r>
          </a:p>
          <a:p>
            <a:r>
              <a:rPr lang="en-US" dirty="0" smtClean="0"/>
              <a:t>There is a finite amount of these resources.</a:t>
            </a:r>
          </a:p>
          <a:p>
            <a:pPr lvl="1"/>
            <a:r>
              <a:rPr lang="en-US" dirty="0" smtClean="0"/>
              <a:t>Coal</a:t>
            </a:r>
          </a:p>
          <a:p>
            <a:pPr lvl="1"/>
            <a:r>
              <a:rPr lang="en-US" dirty="0" smtClean="0"/>
              <a:t>Oil</a:t>
            </a:r>
          </a:p>
          <a:p>
            <a:pPr lvl="1"/>
            <a:r>
              <a:rPr lang="en-US" dirty="0" smtClean="0"/>
              <a:t>Natural Gas</a:t>
            </a:r>
          </a:p>
          <a:p>
            <a:pPr lvl="1"/>
            <a:r>
              <a:rPr lang="en-US" dirty="0" smtClean="0"/>
              <a:t>Metals</a:t>
            </a:r>
          </a:p>
          <a:p>
            <a:pPr lvl="1"/>
            <a:r>
              <a:rPr lang="en-US" dirty="0" smtClean="0"/>
              <a:t>Minerals</a:t>
            </a:r>
          </a:p>
          <a:p>
            <a:pPr marL="393192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27326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Renewable?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These sources of energy can be replaced within our lifetime.</a:t>
            </a:r>
          </a:p>
        </p:txBody>
      </p:sp>
    </p:spTree>
    <p:extLst>
      <p:ext uri="{BB962C8B-B14F-4D97-AF65-F5344CB8AC3E}">
        <p14:creationId xmlns:p14="http://schemas.microsoft.com/office/powerpoint/2010/main" val="704435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alternative energy 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Eventually, nonrenewable fossil fuels will be used up. </a:t>
            </a:r>
          </a:p>
          <a:p>
            <a:r>
              <a:rPr lang="en-US" dirty="0" smtClean="0"/>
              <a:t>We need to look at our alternative, renewable resources to use for energy.</a:t>
            </a:r>
          </a:p>
          <a:p>
            <a:endParaRPr lang="en-US" dirty="0" smtClean="0"/>
          </a:p>
          <a:p>
            <a:r>
              <a:rPr lang="en-US" dirty="0" smtClean="0"/>
              <a:t>Renewable = Alternative…. Most of the time.</a:t>
            </a:r>
          </a:p>
        </p:txBody>
      </p:sp>
    </p:spTree>
    <p:extLst>
      <p:ext uri="{BB962C8B-B14F-4D97-AF65-F5344CB8AC3E}">
        <p14:creationId xmlns:p14="http://schemas.microsoft.com/office/powerpoint/2010/main" val="1541196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So, what are some alternative energy sources?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</a:t>
            </a:r>
          </a:p>
          <a:p>
            <a:r>
              <a:rPr lang="en-US" dirty="0" smtClean="0"/>
              <a:t>Hydroelectric</a:t>
            </a:r>
            <a:endParaRPr lang="en-US" dirty="0" smtClean="0"/>
          </a:p>
          <a:p>
            <a:r>
              <a:rPr lang="en-US" dirty="0" smtClean="0"/>
              <a:t>Geothermal</a:t>
            </a:r>
            <a:endParaRPr lang="en-US" dirty="0"/>
          </a:p>
          <a:p>
            <a:r>
              <a:rPr lang="en-US" dirty="0" smtClean="0"/>
              <a:t>Solar</a:t>
            </a:r>
            <a:endParaRPr lang="en-US" dirty="0" smtClean="0"/>
          </a:p>
          <a:p>
            <a:r>
              <a:rPr lang="en-US" dirty="0" smtClean="0"/>
              <a:t>Biofuels</a:t>
            </a:r>
          </a:p>
          <a:p>
            <a:endParaRPr lang="en-US" dirty="0"/>
          </a:p>
          <a:p>
            <a:r>
              <a:rPr lang="en-US" dirty="0" smtClean="0"/>
              <a:t>Nuclear: non-renewable energy source!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8682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Wind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created from </a:t>
            </a:r>
            <a:r>
              <a:rPr lang="en-US" u="sng" dirty="0" smtClean="0"/>
              <a:t>moving</a:t>
            </a:r>
            <a:r>
              <a:rPr lang="en-US" dirty="0" smtClean="0"/>
              <a:t> air</a:t>
            </a:r>
          </a:p>
          <a:p>
            <a:endParaRPr lang="en-US" dirty="0" smtClean="0"/>
          </a:p>
          <a:p>
            <a:r>
              <a:rPr lang="en-US" dirty="0" smtClean="0"/>
              <a:t>Wind </a:t>
            </a:r>
            <a:r>
              <a:rPr lang="en-US" dirty="0" smtClean="0"/>
              <a:t>is a form of solar energy</a:t>
            </a:r>
          </a:p>
          <a:p>
            <a:pPr lvl="1"/>
            <a:r>
              <a:rPr lang="en-US" dirty="0" smtClean="0"/>
              <a:t>Mainly caused by uneven heating of the atmosphere by the sun.</a:t>
            </a:r>
          </a:p>
          <a:p>
            <a:endParaRPr lang="en-US" dirty="0" smtClean="0"/>
          </a:p>
          <a:p>
            <a:pPr marL="137160" indent="0">
              <a:buNone/>
            </a:pPr>
            <a:endParaRPr lang="en-US" dirty="0" smtClean="0">
              <a:sym typeface="Wingdings" pitchFamily="2" charset="2"/>
            </a:endParaRPr>
          </a:p>
          <a:p>
            <a:r>
              <a:rPr lang="en-US" dirty="0" smtClean="0">
                <a:sym typeface="Wingdings" pitchFamily="2" charset="2"/>
              </a:rPr>
              <a:t>Opposite of fan- instead of using electricity to make wind, it uses wind to make electricity.</a:t>
            </a:r>
          </a:p>
        </p:txBody>
      </p:sp>
    </p:spTree>
    <p:extLst>
      <p:ext uri="{BB962C8B-B14F-4D97-AF65-F5344CB8AC3E}">
        <p14:creationId xmlns:p14="http://schemas.microsoft.com/office/powerpoint/2010/main" val="33418116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2290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2292" name="Picture 2" descr="http://ts2.mm.bing.net/images/thumbnail.aspx?q=1336460060361&amp;id=4f10d1043177ddc92ad551f2191fee0f&amp;url=http%3a%2f%2fwww.ngpowereu.com%2fmedia%2fnews-images%2fwind-ener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29100" y="0"/>
            <a:ext cx="4914900" cy="3276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2293" name="Picture 4" descr="http://ts1.mm.bing.net/images/thumbnail.aspx?q=1307074692664&amp;id=c17d3542d82b7072a262f7d290624476&amp;url=http%3a%2f%2fwww.sciencecontrol.com%2fwp-content%2fuploads%2f2010%2f11%2fwind-energ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276600"/>
            <a:ext cx="4510088" cy="3495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831165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Hydroelectric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Energy created from moving water.</a:t>
            </a:r>
          </a:p>
          <a:p>
            <a:pPr lvl="1"/>
            <a:r>
              <a:rPr lang="en-US" dirty="0"/>
              <a:t>The water drives turbines (wheels), which drive generators to produce electricity.</a:t>
            </a:r>
          </a:p>
          <a:p>
            <a:endParaRPr lang="en-US" dirty="0" smtClean="0"/>
          </a:p>
          <a:p>
            <a:endParaRPr lang="en-US" dirty="0"/>
          </a:p>
          <a:p>
            <a:r>
              <a:rPr lang="en-US" dirty="0" smtClean="0"/>
              <a:t>Major </a:t>
            </a:r>
            <a:r>
              <a:rPr lang="en-US" dirty="0" smtClean="0"/>
              <a:t>form of energy being used today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4842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smtClean="0"/>
          </a:p>
        </p:txBody>
      </p:sp>
      <p:sp>
        <p:nvSpPr>
          <p:cNvPr id="16386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smtClean="0"/>
          </a:p>
        </p:txBody>
      </p:sp>
      <p:pic>
        <p:nvPicPr>
          <p:cNvPr id="16388" name="Picture 2" descr="http://ts3.mm.bing.net/images/thumbnail.aspx?q=1310013660718&amp;id=80fdbd2d8d8958c16a71d75a6a6595ef&amp;url=http%3a%2f%2fpowerplantss.com%2fwp-content%2fuploads%2f2011%2f08%2fHydroelectric-Energy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0813" y="39688"/>
            <a:ext cx="3125787" cy="318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89" name="Picture 4" descr="http://ts3.mm.bing.net/images/thumbnail.aspx?q=1281048058962&amp;id=43cc67cfeb2df976b837092b83866886&amp;url=http%3a%2f%2fwww.businessturkeytoday.com%2fwp-content%2fuploads%2f2011%2f03%2fHYDROELECTRICITY_ENERGY_TURKEY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42863"/>
            <a:ext cx="5638800" cy="4229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6390" name="Picture 6" descr="http://ts1.mm.bing.net/images/thumbnail.aspx?q=1339993822956&amp;id=9cd83ceb1d5f77a25cd7d812ba535484&amp;url=http%3a%2f%2fwww.atlanticaenergy.org%2fuploads%2fimages%2fhydroelectric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63" y="4271963"/>
            <a:ext cx="4383087" cy="25860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72813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pex">
  <a:themeElements>
    <a:clrScheme name="Apex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Apex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Apex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</TotalTime>
  <Words>389</Words>
  <Application>Microsoft Office PowerPoint</Application>
  <PresentationFormat>On-screen Show (4:3)</PresentationFormat>
  <Paragraphs>71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Apex</vt:lpstr>
      <vt:lpstr>Alternative Energy</vt:lpstr>
      <vt:lpstr>Nonrenewable?</vt:lpstr>
      <vt:lpstr>Renewable?</vt:lpstr>
      <vt:lpstr>Why alternative energy sources?</vt:lpstr>
      <vt:lpstr>So, what are some alternative energy sources?</vt:lpstr>
      <vt:lpstr>Wind</vt:lpstr>
      <vt:lpstr>PowerPoint Presentation</vt:lpstr>
      <vt:lpstr>Hydroelectric</vt:lpstr>
      <vt:lpstr>PowerPoint Presentation</vt:lpstr>
      <vt:lpstr>Geothermal</vt:lpstr>
      <vt:lpstr>PowerPoint Presentation</vt:lpstr>
      <vt:lpstr>Solar</vt:lpstr>
      <vt:lpstr>PowerPoint Presentation</vt:lpstr>
      <vt:lpstr>Biofuel/ Biomass</vt:lpstr>
      <vt:lpstr>Ethanol – most popular</vt:lpstr>
      <vt:lpstr>Nuclear Power</vt:lpstr>
      <vt:lpstr>Nuclear Power</vt:lpstr>
    </vt:vector>
  </TitlesOfParts>
  <Company>Cosmos Foundation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Alternative Energy</dc:title>
  <dc:creator>Elizabeth Hendrix</dc:creator>
  <cp:lastModifiedBy>Elizabeth Hendrix</cp:lastModifiedBy>
  <cp:revision>2</cp:revision>
  <dcterms:created xsi:type="dcterms:W3CDTF">2014-01-13T15:11:52Z</dcterms:created>
  <dcterms:modified xsi:type="dcterms:W3CDTF">2014-01-13T15:16:45Z</dcterms:modified>
</cp:coreProperties>
</file>